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5" r:id="rId15"/>
    <p:sldId id="276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7AEF-2447-4356-9535-6371F2C301C5}" type="datetimeFigureOut">
              <a:rPr lang="nl-NL" smtClean="0"/>
              <a:t>16-1-2018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E026-A962-4468-B34E-97DFFA4A9B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911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7AEF-2447-4356-9535-6371F2C301C5}" type="datetimeFigureOut">
              <a:rPr lang="nl-NL" smtClean="0"/>
              <a:t>16-1-2018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E026-A962-4468-B34E-97DFFA4A9B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813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7AEF-2447-4356-9535-6371F2C301C5}" type="datetimeFigureOut">
              <a:rPr lang="nl-NL" smtClean="0"/>
              <a:t>16-1-2018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E026-A962-4468-B34E-97DFFA4A9B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29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7AEF-2447-4356-9535-6371F2C301C5}" type="datetimeFigureOut">
              <a:rPr lang="nl-NL" smtClean="0"/>
              <a:t>16-1-2018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E026-A962-4468-B34E-97DFFA4A9B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783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7AEF-2447-4356-9535-6371F2C301C5}" type="datetimeFigureOut">
              <a:rPr lang="nl-NL" smtClean="0"/>
              <a:t>16-1-2018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E026-A962-4468-B34E-97DFFA4A9B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108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7AEF-2447-4356-9535-6371F2C301C5}" type="datetimeFigureOut">
              <a:rPr lang="nl-NL" smtClean="0"/>
              <a:t>16-1-2018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E026-A962-4468-B34E-97DFFA4A9B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323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7AEF-2447-4356-9535-6371F2C301C5}" type="datetimeFigureOut">
              <a:rPr lang="nl-NL" smtClean="0"/>
              <a:t>16-1-2018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E026-A962-4468-B34E-97DFFA4A9B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3730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7AEF-2447-4356-9535-6371F2C301C5}" type="datetimeFigureOut">
              <a:rPr lang="nl-NL" smtClean="0"/>
              <a:t>16-1-2018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E026-A962-4468-B34E-97DFFA4A9B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480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7AEF-2447-4356-9535-6371F2C301C5}" type="datetimeFigureOut">
              <a:rPr lang="nl-NL" smtClean="0"/>
              <a:t>16-1-2018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E026-A962-4468-B34E-97DFFA4A9B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2667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7AEF-2447-4356-9535-6371F2C301C5}" type="datetimeFigureOut">
              <a:rPr lang="nl-NL" smtClean="0"/>
              <a:t>16-1-2018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E026-A962-4468-B34E-97DFFA4A9B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9000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7AEF-2447-4356-9535-6371F2C301C5}" type="datetimeFigureOut">
              <a:rPr lang="nl-NL" smtClean="0"/>
              <a:t>16-1-2018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E026-A962-4468-B34E-97DFFA4A9B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484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17AEF-2447-4356-9535-6371F2C301C5}" type="datetimeFigureOut">
              <a:rPr lang="nl-NL" smtClean="0"/>
              <a:t>16-1-2018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8E026-A962-4468-B34E-97DFFA4A9B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602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Paard, pony &amp; ezel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Paard &gt; 157,5 cm stokmaat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Pony &lt; 157 cm stokmaat (a,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b,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c, d &amp; e)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Ezel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930" y="3789040"/>
            <a:ext cx="2126523" cy="291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3161635"/>
            <a:ext cx="3566108" cy="212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496136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056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Ezels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Ezels behoren tot de familie van de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paard-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achtigen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en zijn genetisch ook zeer verwant aan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paarden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Ezels hebben meer een vechtrespons, paarden hebben een vluchtrespons.</a:t>
            </a:r>
            <a:r>
              <a:rPr lang="nl-NL" dirty="0">
                <a:latin typeface="Comic Sans MS" panose="030F0702030302020204" pitchFamily="66" charset="0"/>
              </a:rPr>
              <a:t/>
            </a:r>
            <a:br>
              <a:rPr lang="nl-NL" dirty="0">
                <a:latin typeface="Comic Sans MS" panose="030F0702030302020204" pitchFamily="66" charset="0"/>
              </a:rPr>
            </a:br>
            <a:endParaRPr lang="nl-NL" dirty="0" smtClean="0">
              <a:latin typeface="Comic Sans MS" panose="030F0702030302020204" pitchFamily="66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4379339"/>
            <a:ext cx="3105522" cy="234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4653137"/>
            <a:ext cx="3124325" cy="208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4790936"/>
            <a:ext cx="2133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01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Oorsprong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Ezels komen uit sub tropisch klimaat maar kunnen zich prima aanpassen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790" y="3573016"/>
            <a:ext cx="4195095" cy="294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2768154"/>
            <a:ext cx="4027259" cy="227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74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Omgang / hanteren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Ezels staan bekend als dom en koppig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Maar dat gedrag is altijd het gevolg van een slechte behandeling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Een ezel vraagt om een consequente aanpak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Het gebruik van geweld heeft een averechts effect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4509120"/>
            <a:ext cx="2947647" cy="220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3" y="4077072"/>
            <a:ext cx="18383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49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Gedrag ezels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Ezels communiceren met elkaar door middel van geluiden, met als duidelijkste geluid het balken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Met hun lichaamshouding maken ezels duidelijk of ze de sociale afstand willen vergroten of verkleinen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Ezels verjagen van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andere diersoorten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Het zijn territoriaal ingestelde dieren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Spelen doen ezels graag, zowel met elkaar als met hun verzorgers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837" y="116632"/>
            <a:ext cx="216417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632"/>
            <a:ext cx="1512168" cy="14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61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Karakter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Ezels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onthouden zeer goed </a:t>
            </a: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Consequent handelen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Wantrouwig naar nieuwe dingen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Borstelen 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Rollen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9" y="3356992"/>
            <a:ext cx="2385391" cy="318052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4646543"/>
            <a:ext cx="2736304" cy="205222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4295156"/>
            <a:ext cx="3180522" cy="238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9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Geluiden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Balken – aandacht / eten / hengstig….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Erg luid! &gt; contact (tot 2 km!!)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Briesen – onrust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2852936"/>
            <a:ext cx="25717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4797153"/>
            <a:ext cx="24955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3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Natuurlijk gedrag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Groepsdieren&gt; harem 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Hengst met meerdere merries 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Veilig gevoel door groep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Vluchtdier 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4581129"/>
            <a:ext cx="7256834" cy="207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451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Taak hengst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Beschermen groep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Wegdrijven bij gevaar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Zorgen voor nageslacht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Recht van de sterkste !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1484785"/>
            <a:ext cx="3522737" cy="194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4221088"/>
            <a:ext cx="3574914" cy="240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7" y="3920325"/>
            <a:ext cx="4059535" cy="270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41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Rangorde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Paarden zijn hiërarchisch ingestelde kuddedieren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Ze hebben gezelschap van soortgenoten en een duidelijke leider nodig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Onderling - en ook naar mensen toe - tonen ze allerlei vormen van communicatie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4077073"/>
            <a:ext cx="18859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4415548"/>
            <a:ext cx="3096344" cy="228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7" y="4505697"/>
            <a:ext cx="29051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4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Groepsgedrag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Een paard alleen lijdt en is onzeker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Zo'n eenzaam dier kan allerlei gedragsproblemen ontwikkelen, variërend van angstagressie tot stereotype gedragingen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Paarden gedijen het best met een aantal soortgenoten samen, maar zelfs een geit als vast gezelschap kan al                                 een oplossing bieden.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354" y="260649"/>
            <a:ext cx="2236968" cy="148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4517578"/>
            <a:ext cx="3275834" cy="217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37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Stalondeugden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268761"/>
            <a:ext cx="8229600" cy="4857403"/>
          </a:xfrm>
        </p:spPr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Tussen de tien en dertig procent van de paarden vertoont stereotiep gedrag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Bijv. lucht zuigen, weven en kribbebijten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Oorzaak : verveling &gt; voeding (weinig ruwvoer, afwezigheid van stro, veel krachtvoer) en huisvesting (stallen die weinig sociaal contact toelaten).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725144"/>
            <a:ext cx="23241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4363421"/>
            <a:ext cx="3068148" cy="230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465926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46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Communiceren</a:t>
            </a:r>
            <a:r>
              <a:rPr lang="nl-NL" dirty="0" smtClean="0">
                <a:latin typeface="Comic Sans MS" panose="030F0702030302020204" pitchFamily="66" charset="0"/>
              </a:rPr>
              <a:t> </a:t>
            </a:r>
            <a:endParaRPr lang="nl-NL" dirty="0">
              <a:latin typeface="Comic Sans MS" panose="030F0702030302020204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Lichaamshoudingen, oren spel… 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Maar ook geuren, geluiden, ruimtelijke posities (waar t.o.v. elkaar) en aanrakingen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Tastharen rond bek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Sociaal gedrag &gt; verzorgen 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4077072"/>
            <a:ext cx="4026089" cy="267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3140968"/>
            <a:ext cx="2419722" cy="351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90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Invloed op gedrag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Omstandigheden, tijd van de dag, jaargetijde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Begeleider…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7" y="2420889"/>
            <a:ext cx="5237163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3321000"/>
            <a:ext cx="2592288" cy="320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95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Temperament</a:t>
            </a:r>
            <a:r>
              <a:rPr lang="nl-NL" dirty="0" smtClean="0">
                <a:latin typeface="Comic Sans MS" panose="030F0702030302020204" pitchFamily="66" charset="0"/>
              </a:rPr>
              <a:t> </a:t>
            </a:r>
            <a:endParaRPr lang="nl-NL" dirty="0">
              <a:latin typeface="Comic Sans MS" panose="030F0702030302020204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Warm en koudbloed paarden 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Arabier 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Zeeuws trekpaard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Welsh 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Fjord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7" y="126876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817" y="3212976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5" y="34290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7" y="4725145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00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397</Words>
  <Application>Microsoft Office PowerPoint</Application>
  <PresentationFormat>Breedbeeld</PresentationFormat>
  <Paragraphs>66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Kantoorthema</vt:lpstr>
      <vt:lpstr>Paard, pony &amp; ezel</vt:lpstr>
      <vt:lpstr>Natuurlijk gedrag </vt:lpstr>
      <vt:lpstr>Taak hengst </vt:lpstr>
      <vt:lpstr>Rangorde </vt:lpstr>
      <vt:lpstr>Groepsgedrag </vt:lpstr>
      <vt:lpstr>Stalondeugden  </vt:lpstr>
      <vt:lpstr>Communiceren </vt:lpstr>
      <vt:lpstr>Invloed op gedrag </vt:lpstr>
      <vt:lpstr>Temperament </vt:lpstr>
      <vt:lpstr>Ezels </vt:lpstr>
      <vt:lpstr>Oorsprong </vt:lpstr>
      <vt:lpstr>Omgang / hanteren</vt:lpstr>
      <vt:lpstr>Gedrag ezels</vt:lpstr>
      <vt:lpstr>Karakter </vt:lpstr>
      <vt:lpstr>Geluiden 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Paard, pony &amp; ezel</dc:title>
  <dc:creator>Han Smeets</dc:creator>
  <cp:lastModifiedBy>Janneke Balk</cp:lastModifiedBy>
  <cp:revision>2</cp:revision>
  <dcterms:created xsi:type="dcterms:W3CDTF">2018-01-08T09:20:09Z</dcterms:created>
  <dcterms:modified xsi:type="dcterms:W3CDTF">2018-01-16T10:12:20Z</dcterms:modified>
</cp:coreProperties>
</file>